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8" r:id="rId4"/>
    <p:sldId id="265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7" r:id="rId13"/>
    <p:sldId id="269" r:id="rId14"/>
    <p:sldId id="266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082281F-950E-4C3B-8994-296F028E8158}" v="1" dt="2022-02-05T07:38:48.055"/>
    <p1510:client id="{6854BC2B-5E21-4FC3-A987-3064C2EB2FA9}" v="63" dt="2022-02-07T13:47:21.818"/>
    <p1510:client id="{72FE5134-6236-4760-638D-7439FED2DCA9}" v="57" dt="2022-02-04T18:26:49.011"/>
    <p1510:client id="{77B1E4F2-FE65-8CD8-8ADA-7AE1760672B9}" v="5" dt="2022-02-05T09:35:21.750"/>
    <p1510:client id="{84F2969E-5D5B-E89A-EB9F-AC588F1DCCC3}" v="2" dt="2022-02-07T05:22:28.097"/>
    <p1510:client id="{914ED136-DA43-955B-2AA2-725F57F51E61}" v="776" dt="2022-02-06T07:33:03.378"/>
    <p1510:client id="{FEDFC979-C415-1F41-44AF-739FD0E792BC}" v="173" dt="2022-02-04T13:15:57.21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5" d="100"/>
          <a:sy n="85" d="100"/>
        </p:scale>
        <p:origin x="74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790BAF-5A96-46F4-B5E7-C3DB8F3824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164A6B-17D4-4B86-AB50-491F76098F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D219DF-03A7-4B07-9150-48EF7E4D6B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BA73DA-3ECE-4A76-839F-45B916591BBF}" type="datetimeFigureOut">
              <a:rPr lang="en-IN" smtClean="0"/>
              <a:t>11-02-2022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5EFDB9-B638-4F52-B296-BBFA4F26F5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84A073-A748-4244-B49D-F3593EF6E9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AECD7-A214-4EBE-855E-10A367B50D8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660651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FA5CD-2347-45A8-B215-F15AA7ABB3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920A71F-EAB7-4DC9-9694-66883F7CC9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787764-1404-404D-9EA5-6AD475369E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BA73DA-3ECE-4A76-839F-45B916591BBF}" type="datetimeFigureOut">
              <a:rPr lang="en-IN" smtClean="0"/>
              <a:t>11-02-2022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2A2EFA-F4B2-4387-9922-4ED59E781B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A6C58F-635D-40D0-ADBE-0DA49253BC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AECD7-A214-4EBE-855E-10A367B50D8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863423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0674FBD-7848-408C-BAC1-189E21B52D6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67C8F96-023E-4A2D-9CB8-C440BABE19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6E5F8A-BD3B-4934-ADCF-15B212E133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BA73DA-3ECE-4A76-839F-45B916591BBF}" type="datetimeFigureOut">
              <a:rPr lang="en-IN" smtClean="0"/>
              <a:t>11-02-2022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C4DC28-ABCB-461F-B19F-788B21CE5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3B9331-00B3-4A96-BC32-809BBB210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AECD7-A214-4EBE-855E-10A367B50D8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815369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2E406D-8107-46B5-8163-816C0858F2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698996-B2A0-4FC5-9046-B926374D52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2A28CC-4AF6-417C-AA00-C08BD092FA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BA73DA-3ECE-4A76-839F-45B916591BBF}" type="datetimeFigureOut">
              <a:rPr lang="en-IN" smtClean="0"/>
              <a:t>11-02-2022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D6DA19-B89E-471C-85DB-864A965119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B2C797-74EA-4CD5-B12A-B97DEA9AD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AECD7-A214-4EBE-855E-10A367B50D8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082757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CAD747-D11F-4511-BE88-12B8C0C405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4159AE-FE7A-4456-A148-DB48FF9D1A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C69778-85D3-44C5-89F3-F38F0E4F11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BA73DA-3ECE-4A76-839F-45B916591BBF}" type="datetimeFigureOut">
              <a:rPr lang="en-IN" smtClean="0"/>
              <a:t>11-02-2022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4AAE00-EEEF-42B3-95D5-0C41683AB2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D3DACC-EF63-4E0B-9E4C-414B082745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AECD7-A214-4EBE-855E-10A367B50D8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731790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2F27DB-56CC-499B-B315-750F85170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5B8A3A-1B99-407C-8578-63FDBCFD9BB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1218E9-EC4C-4EDD-B28B-738F1B6648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DBCABE-20C8-404B-AB33-B007D581D8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BA73DA-3ECE-4A76-839F-45B916591BBF}" type="datetimeFigureOut">
              <a:rPr lang="en-IN" smtClean="0"/>
              <a:t>11-02-2022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71EDD1-4AF6-4FB0-95F4-F5A3DD4750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C7C929-7674-44AC-BC7F-ADEA4888A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AECD7-A214-4EBE-855E-10A367B50D8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162756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E0217-2C3A-4982-809C-EA292F6560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722E02-C5BE-4948-A3DE-E8E33B9CB7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A7EF64-FC5F-4D45-AAFE-028B03F5FA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186B55F-A2CF-46A9-806E-D5B8C2B046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F0A4E2F-A797-47F5-91E4-9AE2FE5F83B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9F6F335-223F-4610-A732-77EF621798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BA73DA-3ECE-4A76-839F-45B916591BBF}" type="datetimeFigureOut">
              <a:rPr lang="en-IN" smtClean="0"/>
              <a:t>11-02-2022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DD3041D-97B0-41E9-8298-46E01EC6BF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E0ACE33-C65E-487A-958D-885BF6DC6F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AECD7-A214-4EBE-855E-10A367B50D8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56918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3365F7-7159-4D2E-AEC7-9336D2C09C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BC96400-4AD7-4A68-AAE3-CF47DF321D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BA73DA-3ECE-4A76-839F-45B916591BBF}" type="datetimeFigureOut">
              <a:rPr lang="en-IN" smtClean="0"/>
              <a:t>11-02-2022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86D10A-62FC-42D2-B0FB-061A80F17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5A4240-8AFD-426A-A45D-FCD22E1A1C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AECD7-A214-4EBE-855E-10A367B50D8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350129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1DB263-AB4A-4062-94DB-D50715FE61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BA73DA-3ECE-4A76-839F-45B916591BBF}" type="datetimeFigureOut">
              <a:rPr lang="en-IN" smtClean="0"/>
              <a:t>11-02-2022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D1A6467-76DA-4F9F-B5A9-86D23746E1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A7179D-07E2-4072-89C0-AEFA7CB17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AECD7-A214-4EBE-855E-10A367B50D8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064209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716DE-5497-4DDF-B664-37B359EDB1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1B11EA-C2F5-4A8C-B88B-6C6492D24C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F3CC7A-5B95-44AC-A921-E1C5ED6B78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A00EAA-1D10-426F-A0C7-3A08C9F761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BA73DA-3ECE-4A76-839F-45B916591BBF}" type="datetimeFigureOut">
              <a:rPr lang="en-IN" smtClean="0"/>
              <a:t>11-02-2022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6B2308-2066-46BB-AF22-E5D51D1501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96AED1-F010-4487-ABD0-7FC1D3946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AECD7-A214-4EBE-855E-10A367B50D8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752696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510EC-6B83-4ABF-9D12-71BCBE0CB9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91A5A8B-33CE-4422-9960-3A07555666B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E30BC5-CC3D-4AF1-A5BE-DCA6792516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CD88DB-8A4B-470B-B339-B777585496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BA73DA-3ECE-4A76-839F-45B916591BBF}" type="datetimeFigureOut">
              <a:rPr lang="en-IN" smtClean="0"/>
              <a:t>11-02-2022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974523-EC85-4E87-8599-52C5740267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0290E8-2F9F-496F-8713-0408B1157F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AECD7-A214-4EBE-855E-10A367B50D8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985719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FAEC380-D6B3-4481-8332-A1CE178991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B4E045-4031-4D3E-A7E6-4A879C1B54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86C2F6-4753-475E-98AC-380BA816FC6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BA73DA-3ECE-4A76-839F-45B916591BBF}" type="datetimeFigureOut">
              <a:rPr lang="en-IN" smtClean="0"/>
              <a:t>11-02-2022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9EA14F-1C24-467F-889D-830345F57F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C4F4DC-E978-46FE-BA9F-E530529491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AAECD7-A214-4EBE-855E-10A367B50D8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597493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15DF57-098C-4FCB-B7A8-E497E9B604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82889" y="643467"/>
            <a:ext cx="9144000" cy="1636000"/>
          </a:xfrm>
        </p:spPr>
        <p:txBody>
          <a:bodyPr>
            <a:normAutofit/>
          </a:bodyPr>
          <a:lstStyle/>
          <a:p>
            <a:r>
              <a:rPr lang="en-IN" sz="4800" b="1" dirty="0" smtClean="0">
                <a:cs typeface="Calibri Light"/>
              </a:rPr>
              <a:t>SELF DRIVING CAR LANE DETECTION SYSTEM</a:t>
            </a:r>
            <a:r>
              <a:rPr lang="en-IN" sz="4800" b="1" dirty="0">
                <a:cs typeface="Calibri Light"/>
              </a:rPr>
              <a:t> 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6444" y="2787467"/>
            <a:ext cx="6716889" cy="3297244"/>
          </a:xfrm>
          <a:prstGeom prst="rect">
            <a:avLst/>
          </a:prstGeom>
          <a:effectLst>
            <a:glow rad="165100">
              <a:schemeClr val="accent1">
                <a:alpha val="17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9805432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EA8E4-2B1A-430A-A41B-30AE8D1A7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200856"/>
          </a:xfrm>
        </p:spPr>
        <p:txBody>
          <a:bodyPr>
            <a:normAutofit/>
          </a:bodyPr>
          <a:lstStyle/>
          <a:p>
            <a:pPr algn="ctr"/>
            <a:r>
              <a:rPr lang="en-IN" sz="3600" b="1" dirty="0" smtClean="0"/>
              <a:t>Outcomes</a:t>
            </a:r>
            <a:endParaRPr lang="en-IN" sz="3600" b="1" dirty="0"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997BAE-B1B3-43F5-817C-987B4C2A3B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5981"/>
            <a:ext cx="5111044" cy="4710642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IN" sz="2000" b="1" dirty="0">
                <a:ea typeface="+mn-lt"/>
                <a:cs typeface="+mn-lt"/>
              </a:rPr>
              <a:t>RESULT :-</a:t>
            </a:r>
          </a:p>
          <a:p>
            <a:pPr>
              <a:lnSpc>
                <a:spcPct val="100000"/>
              </a:lnSpc>
            </a:pPr>
            <a:r>
              <a:rPr lang="en-US" sz="2000" dirty="0"/>
              <a:t>D</a:t>
            </a:r>
            <a:r>
              <a:rPr lang="en-US" sz="2000" dirty="0" smtClean="0"/>
              <a:t>etect </a:t>
            </a:r>
            <a:r>
              <a:rPr lang="en-US" sz="2000" dirty="0"/>
              <a:t>lane lines in </a:t>
            </a:r>
            <a:r>
              <a:rPr lang="en-US" sz="2000" dirty="0" smtClean="0"/>
              <a:t>real-time</a:t>
            </a:r>
          </a:p>
          <a:p>
            <a:pPr>
              <a:lnSpc>
                <a:spcPct val="100000"/>
              </a:lnSpc>
            </a:pPr>
            <a:r>
              <a:rPr lang="en-US" sz="2000" dirty="0" smtClean="0"/>
              <a:t>Assist Driver to Drive Safely</a:t>
            </a:r>
            <a:endParaRPr lang="en-IN" sz="2000" dirty="0" smtClean="0">
              <a:cs typeface="Calibri"/>
            </a:endParaRPr>
          </a:p>
          <a:p>
            <a:pPr>
              <a:lnSpc>
                <a:spcPct val="100000"/>
              </a:lnSpc>
            </a:pPr>
            <a:r>
              <a:rPr lang="en-IN" sz="2000" b="1" dirty="0" smtClean="0">
                <a:cs typeface="Calibri"/>
              </a:rPr>
              <a:t>Solution </a:t>
            </a:r>
            <a:r>
              <a:rPr lang="en-IN" sz="2000" b="1" dirty="0">
                <a:cs typeface="Calibri"/>
              </a:rPr>
              <a:t>Developed :-</a:t>
            </a:r>
          </a:p>
          <a:p>
            <a:pPr>
              <a:lnSpc>
                <a:spcPct val="100000"/>
              </a:lnSpc>
            </a:pPr>
            <a:r>
              <a:rPr lang="en-IN" sz="2000" dirty="0" smtClean="0">
                <a:ea typeface="+mn-lt"/>
                <a:cs typeface="+mn-lt"/>
              </a:rPr>
              <a:t>Using </a:t>
            </a:r>
            <a:r>
              <a:rPr lang="en-IN" sz="2000" dirty="0" err="1" smtClean="0">
                <a:ea typeface="+mn-lt"/>
                <a:cs typeface="+mn-lt"/>
              </a:rPr>
              <a:t>OpenCV</a:t>
            </a:r>
            <a:r>
              <a:rPr lang="en-IN" sz="2000" dirty="0" smtClean="0">
                <a:ea typeface="+mn-lt"/>
                <a:cs typeface="+mn-lt"/>
              </a:rPr>
              <a:t>, Canny edge detection, and Prospective Hough Transform helps the Most.</a:t>
            </a:r>
          </a:p>
          <a:p>
            <a:pPr>
              <a:lnSpc>
                <a:spcPct val="100000"/>
              </a:lnSpc>
            </a:pPr>
            <a:r>
              <a:rPr lang="en-US" sz="2000" dirty="0" smtClean="0">
                <a:ea typeface="+mn-lt"/>
                <a:cs typeface="+mn-lt"/>
              </a:rPr>
              <a:t>Tested on Various road and Weather condition for Gain Efficiency and Reliability</a:t>
            </a:r>
          </a:p>
          <a:p>
            <a:endParaRPr lang="en-US" sz="2000" dirty="0" smtClean="0">
              <a:ea typeface="+mn-lt"/>
              <a:cs typeface="+mn-lt"/>
            </a:endParaRPr>
          </a:p>
          <a:p>
            <a:pPr marL="0" indent="0">
              <a:buNone/>
            </a:pPr>
            <a:endParaRPr lang="en-IN" sz="2000" dirty="0" smtClean="0">
              <a:ea typeface="+mn-lt"/>
              <a:cs typeface="+mn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2911" y="1749777"/>
            <a:ext cx="3183467" cy="3183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6552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5131FA-8D36-492B-8E16-2BB465AAD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3600" b="1" dirty="0"/>
              <a:t>Limitations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658A8F-6943-4E76-8967-55B21E8D34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355975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400" dirty="0" smtClean="0">
                <a:ea typeface="+mn-lt"/>
                <a:cs typeface="+mn-lt"/>
              </a:rPr>
              <a:t>Poor Visibility Conditions like Bad Weather, Rainy Roads, Snow Covered Roads.</a:t>
            </a:r>
          </a:p>
          <a:p>
            <a:pPr>
              <a:lnSpc>
                <a:spcPct val="150000"/>
              </a:lnSpc>
            </a:pPr>
            <a:r>
              <a:rPr lang="en-US" sz="2400" dirty="0" smtClean="0">
                <a:ea typeface="+mn-lt"/>
                <a:cs typeface="+mn-lt"/>
              </a:rPr>
              <a:t>Bad Lighting Condition</a:t>
            </a:r>
          </a:p>
          <a:p>
            <a:pPr>
              <a:lnSpc>
                <a:spcPct val="150000"/>
              </a:lnSpc>
            </a:pPr>
            <a:r>
              <a:rPr lang="en-US" sz="2400" dirty="0" smtClean="0">
                <a:ea typeface="+mn-lt"/>
                <a:cs typeface="+mn-lt"/>
              </a:rPr>
              <a:t>Input Image Quality Issues</a:t>
            </a:r>
          </a:p>
          <a:p>
            <a:pPr>
              <a:lnSpc>
                <a:spcPct val="150000"/>
              </a:lnSpc>
            </a:pPr>
            <a:r>
              <a:rPr lang="en-US" sz="2400" dirty="0" smtClean="0">
                <a:ea typeface="+mn-lt"/>
                <a:cs typeface="+mn-lt"/>
              </a:rPr>
              <a:t>Obstacle in front of the </a:t>
            </a:r>
            <a:r>
              <a:rPr lang="en-US" sz="2400" dirty="0" smtClean="0">
                <a:ea typeface="+mn-lt"/>
                <a:cs typeface="+mn-lt"/>
              </a:rPr>
              <a:t>Vehicle</a:t>
            </a:r>
            <a:endParaRPr lang="en-US" sz="2400" dirty="0" smtClean="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47599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5131FA-8D36-492B-8E16-2BB465AAD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600" b="1" dirty="0"/>
              <a:t>Future Enhancements/Scope</a:t>
            </a:r>
            <a:endParaRPr lang="en-IN" sz="3600" b="1" dirty="0"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658A8F-6943-4E76-8967-55B21E8D34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9823"/>
            <a:ext cx="7064022" cy="395305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IN" dirty="0">
              <a:ea typeface="+mn-lt"/>
              <a:cs typeface="+mn-lt"/>
            </a:endParaRPr>
          </a:p>
          <a:p>
            <a:pPr>
              <a:lnSpc>
                <a:spcPct val="150000"/>
              </a:lnSpc>
            </a:pPr>
            <a:r>
              <a:rPr lang="en-IN" sz="2400" dirty="0" smtClean="0">
                <a:ea typeface="+mn-lt"/>
                <a:cs typeface="+mn-lt"/>
              </a:rPr>
              <a:t>Other Real Time Object Detection Like Car, Bikes and Human.</a:t>
            </a:r>
            <a:r>
              <a:rPr lang="en-IN" sz="2400" dirty="0">
                <a:ea typeface="+mn-lt"/>
                <a:cs typeface="+mn-lt"/>
              </a:rPr>
              <a:t>  </a:t>
            </a:r>
            <a:endParaRPr lang="en-US" sz="2400" dirty="0">
              <a:cs typeface="Calibri" panose="020F0502020204030204"/>
            </a:endParaRPr>
          </a:p>
          <a:p>
            <a:pPr>
              <a:lnSpc>
                <a:spcPct val="150000"/>
              </a:lnSpc>
            </a:pPr>
            <a:r>
              <a:rPr lang="en-US" sz="2400" dirty="0" smtClean="0">
                <a:cs typeface="Calibri" panose="020F0502020204030204"/>
              </a:rPr>
              <a:t>Batter Dashboard GUI.</a:t>
            </a:r>
          </a:p>
          <a:p>
            <a:pPr>
              <a:lnSpc>
                <a:spcPct val="150000"/>
              </a:lnSpc>
            </a:pPr>
            <a:r>
              <a:rPr lang="en-US" sz="2400" dirty="0" smtClean="0">
                <a:cs typeface="Calibri" panose="020F0502020204030204"/>
              </a:rPr>
              <a:t>Detect Lanes on Bad Weather Condition.</a:t>
            </a:r>
          </a:p>
          <a:p>
            <a:pPr>
              <a:lnSpc>
                <a:spcPct val="150000"/>
              </a:lnSpc>
            </a:pPr>
            <a:r>
              <a:rPr lang="en-US" sz="2400" dirty="0" smtClean="0">
                <a:cs typeface="Calibri" panose="020F0502020204030204"/>
              </a:rPr>
              <a:t>Road Safety</a:t>
            </a:r>
          </a:p>
          <a:p>
            <a:endParaRPr lang="en-US" dirty="0" smtClean="0">
              <a:cs typeface="Calibri" panose="020F0502020204030204"/>
            </a:endParaRPr>
          </a:p>
          <a:p>
            <a:endParaRPr lang="en-IN" dirty="0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8164184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5131FA-8D36-492B-8E16-2BB465AADD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IN"/>
              <a:t/>
            </a:r>
            <a:br>
              <a:rPr lang="en-IN"/>
            </a:br>
            <a:endParaRPr lang="en-IN" sz="2000">
              <a:cs typeface="Calibri Ligh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538134" y="575733"/>
            <a:ext cx="25061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Final Output</a:t>
            </a:r>
            <a:endParaRPr lang="en-IN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6845" y="1320801"/>
            <a:ext cx="8003822" cy="4605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7037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A74F5-46D6-41B8-88F6-8920EDCB47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2579" y="2588560"/>
            <a:ext cx="10515600" cy="1325563"/>
          </a:xfrm>
        </p:spPr>
        <p:txBody>
          <a:bodyPr/>
          <a:lstStyle/>
          <a:p>
            <a:pPr algn="ctr"/>
            <a:r>
              <a:rPr lang="en-IN" b="1"/>
              <a:t>Thank You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A68B25-CC22-48D8-BD34-D0397BEA092B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206217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3C86B1-7C33-4A37-A176-9016ACFEE5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3600" b="1" dirty="0"/>
              <a:t>The Team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FFB6BC-B8A2-4F6A-861D-C36B251B72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44511" y="1577271"/>
            <a:ext cx="4016022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IN" dirty="0"/>
              <a:t>IBM Mentor</a:t>
            </a:r>
          </a:p>
          <a:p>
            <a:pPr lvl="1"/>
            <a:r>
              <a:rPr lang="en-IN" dirty="0" smtClean="0"/>
              <a:t>Mr. </a:t>
            </a:r>
            <a:r>
              <a:rPr lang="en-IN" dirty="0" err="1"/>
              <a:t>Soumya</a:t>
            </a:r>
            <a:r>
              <a:rPr lang="en-IN" dirty="0"/>
              <a:t> </a:t>
            </a:r>
            <a:r>
              <a:rPr lang="en-IN" dirty="0" err="1" smtClean="0"/>
              <a:t>Mohanty</a:t>
            </a:r>
            <a:endParaRPr lang="en-IN" dirty="0" smtClean="0"/>
          </a:p>
          <a:p>
            <a:pPr lvl="1"/>
            <a:endParaRPr lang="en-US" dirty="0">
              <a:cs typeface="Calibri"/>
            </a:endParaRPr>
          </a:p>
          <a:p>
            <a:pPr marL="457200" lvl="1" indent="0">
              <a:buNone/>
            </a:pPr>
            <a:endParaRPr lang="en-IN" dirty="0">
              <a:cs typeface="Calibri"/>
            </a:endParaRPr>
          </a:p>
          <a:p>
            <a:r>
              <a:rPr lang="en-IN" dirty="0" err="1"/>
              <a:t>Edunet</a:t>
            </a:r>
            <a:r>
              <a:rPr lang="en-IN" dirty="0"/>
              <a:t> Mentor</a:t>
            </a:r>
            <a:endParaRPr lang="en-IN" dirty="0">
              <a:cs typeface="Calibri"/>
            </a:endParaRPr>
          </a:p>
          <a:p>
            <a:pPr lvl="1"/>
            <a:r>
              <a:rPr lang="en-IN" dirty="0"/>
              <a:t>Mr. </a:t>
            </a:r>
            <a:r>
              <a:rPr lang="en-IN" dirty="0" err="1"/>
              <a:t>Madhukar</a:t>
            </a:r>
            <a:r>
              <a:rPr lang="en-IN" dirty="0"/>
              <a:t> </a:t>
            </a:r>
            <a:r>
              <a:rPr lang="en-IN" dirty="0" err="1" smtClean="0"/>
              <a:t>Wakhare</a:t>
            </a:r>
            <a:endParaRPr lang="en-IN" dirty="0" smtClean="0"/>
          </a:p>
          <a:p>
            <a:pPr lvl="1"/>
            <a:endParaRPr lang="en-US" dirty="0">
              <a:cs typeface="Calibri"/>
            </a:endParaRPr>
          </a:p>
          <a:p>
            <a:pPr marL="457200" lvl="1" indent="0">
              <a:buNone/>
            </a:pPr>
            <a:endParaRPr lang="en-IN" dirty="0">
              <a:cs typeface="Calibri"/>
            </a:endParaRPr>
          </a:p>
          <a:p>
            <a:r>
              <a:rPr lang="en-IN" dirty="0"/>
              <a:t>Student Team</a:t>
            </a:r>
            <a:endParaRPr lang="en-IN" dirty="0">
              <a:cs typeface="Calibri"/>
            </a:endParaRPr>
          </a:p>
          <a:p>
            <a:pPr lvl="1">
              <a:buFont typeface="Arial"/>
            </a:pPr>
            <a:r>
              <a:rPr lang="en-IN" dirty="0">
                <a:cs typeface="Calibri"/>
              </a:rPr>
              <a:t>Team – </a:t>
            </a:r>
            <a:r>
              <a:rPr lang="en-IN" dirty="0" smtClean="0">
                <a:cs typeface="Calibri"/>
              </a:rPr>
              <a:t>72</a:t>
            </a:r>
            <a:endParaRPr lang="en-IN" dirty="0">
              <a:cs typeface="Calibri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9011" y="1027906"/>
            <a:ext cx="1905000" cy="19050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3188" y="3752940"/>
            <a:ext cx="1905000" cy="19050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1898843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3C86B1-7C33-4A37-A176-9016ACFEE5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b="1" dirty="0"/>
              <a:t>Workload </a:t>
            </a:r>
            <a:r>
              <a:rPr lang="en-IN" sz="3600" b="1" dirty="0"/>
              <a:t>Division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FFB6BC-B8A2-4F6A-861D-C36B251B72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115756" cy="4349397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200000"/>
              </a:lnSpc>
            </a:pPr>
            <a:r>
              <a:rPr lang="en-IN" sz="2400" dirty="0"/>
              <a:t>Contribution of each team member in project</a:t>
            </a:r>
          </a:p>
          <a:p>
            <a:pPr lvl="1">
              <a:lnSpc>
                <a:spcPct val="160000"/>
              </a:lnSpc>
            </a:pPr>
            <a:r>
              <a:rPr lang="en-US" sz="2000" dirty="0" smtClean="0">
                <a:ea typeface="+mn-lt"/>
                <a:cs typeface="+mn-lt"/>
              </a:rPr>
              <a:t>Rana Karmakar (Team Leader)</a:t>
            </a:r>
          </a:p>
          <a:p>
            <a:pPr lvl="1">
              <a:lnSpc>
                <a:spcPct val="160000"/>
              </a:lnSpc>
            </a:pPr>
            <a:r>
              <a:rPr lang="en-US" sz="2000" dirty="0" err="1" smtClean="0">
                <a:ea typeface="+mn-lt"/>
                <a:cs typeface="+mn-lt"/>
              </a:rPr>
              <a:t>Basudev</a:t>
            </a:r>
            <a:r>
              <a:rPr lang="en-US" sz="2000" dirty="0" smtClean="0">
                <a:ea typeface="+mn-lt"/>
                <a:cs typeface="+mn-lt"/>
              </a:rPr>
              <a:t> </a:t>
            </a:r>
            <a:r>
              <a:rPr lang="en-US" sz="2000" dirty="0" err="1" smtClean="0">
                <a:ea typeface="+mn-lt"/>
                <a:cs typeface="+mn-lt"/>
              </a:rPr>
              <a:t>Ghadai</a:t>
            </a:r>
            <a:endParaRPr lang="en-US" sz="2000" dirty="0" smtClean="0">
              <a:ea typeface="+mn-lt"/>
              <a:cs typeface="+mn-lt"/>
            </a:endParaRPr>
          </a:p>
          <a:p>
            <a:pPr lvl="1">
              <a:lnSpc>
                <a:spcPct val="160000"/>
              </a:lnSpc>
            </a:pPr>
            <a:r>
              <a:rPr lang="en-US" sz="2000" dirty="0" err="1" smtClean="0">
                <a:ea typeface="+mn-lt"/>
                <a:cs typeface="+mn-lt"/>
              </a:rPr>
              <a:t>Kamalesh</a:t>
            </a:r>
            <a:r>
              <a:rPr lang="en-US" sz="2000" dirty="0" smtClean="0">
                <a:ea typeface="+mn-lt"/>
                <a:cs typeface="+mn-lt"/>
              </a:rPr>
              <a:t> </a:t>
            </a:r>
            <a:r>
              <a:rPr lang="en-US" sz="2000" dirty="0" err="1" smtClean="0">
                <a:ea typeface="+mn-lt"/>
                <a:cs typeface="+mn-lt"/>
              </a:rPr>
              <a:t>Debnath</a:t>
            </a:r>
            <a:endParaRPr lang="en-US" sz="2000" dirty="0" smtClean="0">
              <a:ea typeface="+mn-lt"/>
              <a:cs typeface="+mn-lt"/>
            </a:endParaRPr>
          </a:p>
          <a:p>
            <a:pPr lvl="1">
              <a:lnSpc>
                <a:spcPct val="160000"/>
              </a:lnSpc>
            </a:pPr>
            <a:r>
              <a:rPr lang="en-US" sz="2000" dirty="0" err="1" smtClean="0">
                <a:ea typeface="+mn-lt"/>
                <a:cs typeface="+mn-lt"/>
              </a:rPr>
              <a:t>Damini</a:t>
            </a:r>
            <a:r>
              <a:rPr lang="en-US" sz="2000" dirty="0" smtClean="0">
                <a:ea typeface="+mn-lt"/>
                <a:cs typeface="+mn-lt"/>
              </a:rPr>
              <a:t> </a:t>
            </a:r>
            <a:r>
              <a:rPr lang="en-US" sz="2000" dirty="0" err="1" smtClean="0">
                <a:ea typeface="+mn-lt"/>
                <a:cs typeface="+mn-lt"/>
              </a:rPr>
              <a:t>Gurjar</a:t>
            </a:r>
            <a:endParaRPr lang="en-US" sz="2000" dirty="0" smtClean="0">
              <a:ea typeface="+mn-lt"/>
              <a:cs typeface="+mn-lt"/>
            </a:endParaRPr>
          </a:p>
          <a:p>
            <a:pPr lvl="1">
              <a:lnSpc>
                <a:spcPct val="160000"/>
              </a:lnSpc>
            </a:pPr>
            <a:r>
              <a:rPr lang="en-US" sz="2000" dirty="0" err="1" smtClean="0">
                <a:ea typeface="+mn-lt"/>
                <a:cs typeface="+mn-lt"/>
              </a:rPr>
              <a:t>Laxmi</a:t>
            </a:r>
            <a:r>
              <a:rPr lang="en-US" sz="2000" dirty="0" smtClean="0">
                <a:ea typeface="+mn-lt"/>
                <a:cs typeface="+mn-lt"/>
              </a:rPr>
              <a:t> Pandey</a:t>
            </a:r>
            <a:endParaRPr lang="en-US" sz="2000" dirty="0">
              <a:ea typeface="+mn-lt"/>
              <a:cs typeface="+mn-lt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3956" y="2092148"/>
            <a:ext cx="3782071" cy="381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2550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3C86B1-7C33-4A37-A176-9016ACFEE5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3600" b="1" dirty="0"/>
              <a:t>The 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FFB6BC-B8A2-4F6A-861D-C36B251B72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smtClean="0">
                <a:cs typeface="Calibri"/>
              </a:rPr>
              <a:t>Enabling fast and reliable lane lines detection and Tracking for Self driving car.</a:t>
            </a:r>
            <a:endParaRPr lang="en-IN" dirty="0"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7DFEFE-0B9A-47F0-95B6-660940657DF6}"/>
              </a:ext>
            </a:extLst>
          </p:cNvPr>
          <p:cNvSpPr txBox="1"/>
          <p:nvPr/>
        </p:nvSpPr>
        <p:spPr>
          <a:xfrm>
            <a:off x="1267551" y="3256843"/>
            <a:ext cx="8954218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rgbClr val="292929"/>
                </a:solidFill>
                <a:latin typeface="charter"/>
              </a:rPr>
              <a:t>Before venturing on to any </a:t>
            </a:r>
            <a:r>
              <a:rPr lang="en-US" sz="2000" dirty="0" smtClean="0">
                <a:solidFill>
                  <a:srgbClr val="292929"/>
                </a:solidFill>
                <a:latin typeface="charter"/>
              </a:rPr>
              <a:t>Computer Vision </a:t>
            </a:r>
            <a:r>
              <a:rPr lang="en-US" sz="2000" dirty="0">
                <a:solidFill>
                  <a:srgbClr val="292929"/>
                </a:solidFill>
                <a:latin typeface="charter"/>
              </a:rPr>
              <a:t>project it is important to pre-process the data and  also to explore the data. </a:t>
            </a:r>
            <a:endParaRPr lang="en-US" sz="2000" dirty="0">
              <a:solidFill>
                <a:srgbClr val="292929"/>
              </a:solidFill>
              <a:latin typeface="charter"/>
              <a:ea typeface="+mn-lt"/>
              <a:cs typeface="+mn-lt"/>
            </a:endParaRPr>
          </a:p>
          <a:p>
            <a:r>
              <a:rPr lang="en-US" sz="2000" dirty="0">
                <a:ea typeface="+mn-lt"/>
                <a:cs typeface="+mn-lt"/>
              </a:rPr>
              <a:t>The dataset consists of </a:t>
            </a:r>
            <a:r>
              <a:rPr lang="en-US" sz="2000" dirty="0" smtClean="0">
                <a:ea typeface="+mn-lt"/>
                <a:cs typeface="+mn-lt"/>
              </a:rPr>
              <a:t>different types of road condition like Fog and night. The Datasets are collected Internet source such as </a:t>
            </a:r>
            <a:r>
              <a:rPr lang="en-US" sz="2000" dirty="0" err="1" smtClean="0">
                <a:ea typeface="+mn-lt"/>
                <a:cs typeface="+mn-lt"/>
              </a:rPr>
              <a:t>Youtube</a:t>
            </a:r>
            <a:r>
              <a:rPr lang="en-US" sz="2000" dirty="0" smtClean="0">
                <a:ea typeface="+mn-lt"/>
                <a:cs typeface="+mn-lt"/>
              </a:rPr>
              <a:t> and Google.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7847115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B94EB9-4981-4B64-BA7E-735F6CAD4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3600" b="1" dirty="0"/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73D968-550A-45A2-B636-4D6F7BFB44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4021" y="2085798"/>
            <a:ext cx="5381979" cy="423597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The problem of Road Lane </a:t>
            </a:r>
            <a:r>
              <a:rPr lang="en-US" dirty="0" smtClean="0"/>
              <a:t>Detection </a:t>
            </a:r>
            <a:r>
              <a:rPr lang="en-US" dirty="0"/>
              <a:t>is to find out </a:t>
            </a:r>
            <a:r>
              <a:rPr lang="en-US" dirty="0" smtClean="0"/>
              <a:t>the Road lane automatically </a:t>
            </a:r>
            <a:r>
              <a:rPr lang="en-US" dirty="0"/>
              <a:t>for self driving </a:t>
            </a:r>
            <a:r>
              <a:rPr lang="en-US" dirty="0" smtClean="0"/>
              <a:t>cars.</a:t>
            </a:r>
          </a:p>
          <a:p>
            <a:r>
              <a:rPr lang="en-US" dirty="0" smtClean="0"/>
              <a:t>It </a:t>
            </a:r>
            <a:r>
              <a:rPr lang="en-US" dirty="0"/>
              <a:t>is all due to the advancement in computer </a:t>
            </a:r>
            <a:r>
              <a:rPr lang="en-US" dirty="0" smtClean="0"/>
              <a:t>vision </a:t>
            </a:r>
            <a:r>
              <a:rPr lang="en-US" dirty="0"/>
              <a:t>that it become possible to detect road track from video’s frames </a:t>
            </a:r>
            <a:r>
              <a:rPr lang="en-US" dirty="0" smtClean="0"/>
              <a:t>during </a:t>
            </a:r>
            <a:r>
              <a:rPr lang="en-US" dirty="0"/>
              <a:t>the process of the self-driving.</a:t>
            </a:r>
            <a:endParaRPr lang="en-IN" dirty="0">
              <a:cs typeface="Calibri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5459" y="2413176"/>
            <a:ext cx="2960335" cy="2960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6769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347B7-4FBF-466B-B290-31F20EBCD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3600" b="1" dirty="0"/>
              <a:t>Proposed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6ED790-B911-4363-9E4B-39B6B5FCE5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18733" y="1676754"/>
            <a:ext cx="4174067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Distortion Correction</a:t>
            </a:r>
          </a:p>
          <a:p>
            <a:r>
              <a:rPr lang="en-US" dirty="0"/>
              <a:t>Perspective Warp</a:t>
            </a:r>
          </a:p>
          <a:p>
            <a:r>
              <a:rPr lang="en-US" dirty="0"/>
              <a:t>Sobel Filtering</a:t>
            </a:r>
          </a:p>
          <a:p>
            <a:r>
              <a:rPr lang="en-US" dirty="0"/>
              <a:t>Histogram Peak Detection</a:t>
            </a:r>
          </a:p>
          <a:p>
            <a:r>
              <a:rPr lang="en-US" dirty="0"/>
              <a:t>Sliding Window Search</a:t>
            </a:r>
          </a:p>
          <a:p>
            <a:r>
              <a:rPr lang="en-US" dirty="0"/>
              <a:t>Curve Fitting</a:t>
            </a:r>
          </a:p>
          <a:p>
            <a:r>
              <a:rPr lang="en-US" dirty="0"/>
              <a:t>Overlay Detected Lane</a:t>
            </a:r>
          </a:p>
          <a:p>
            <a:r>
              <a:rPr lang="en-US" dirty="0"/>
              <a:t>Apply to Video</a:t>
            </a:r>
          </a:p>
          <a:p>
            <a:pPr marL="0" indent="0">
              <a:buNone/>
            </a:pPr>
            <a:endParaRPr lang="en-IN" sz="2000" dirty="0">
              <a:cs typeface="Calibri"/>
            </a:endParaRPr>
          </a:p>
          <a:p>
            <a:endParaRPr lang="en-IN" sz="2000" dirty="0">
              <a:cs typeface="Calibri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0921" y="2161730"/>
            <a:ext cx="2313687" cy="2850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1871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7D89FB-6AE0-4387-B7C5-B6BE39BA7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3600" b="1" dirty="0"/>
              <a:t>Solution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77542C-676C-4616-8042-1D07436B8F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8247"/>
            <a:ext cx="10515600" cy="443970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IN" sz="2400" dirty="0" smtClean="0">
                <a:ea typeface="+mn-lt"/>
                <a:cs typeface="+mn-lt"/>
              </a:rPr>
              <a:t>Work flow of the whole system given </a:t>
            </a:r>
            <a:r>
              <a:rPr lang="en-IN" sz="2400" dirty="0">
                <a:ea typeface="+mn-lt"/>
                <a:cs typeface="+mn-lt"/>
              </a:rPr>
              <a:t>below:</a:t>
            </a:r>
            <a:endParaRPr lang="en-IN" sz="2400" dirty="0">
              <a:cs typeface="Calibri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9156" y="1951907"/>
            <a:ext cx="8748889" cy="3986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956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2218D5-F128-490E-8152-7D32E2A4A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3600" b="1" dirty="0"/>
              <a:t>Technology Stack &amp;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37833B-3907-4B83-9F77-D0F494B715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5057"/>
            <a:ext cx="6668912" cy="5045075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>
              <a:lnSpc>
                <a:spcPct val="110000"/>
              </a:lnSpc>
            </a:pPr>
            <a:r>
              <a:rPr lang="en-IN" sz="2000" b="1" dirty="0" smtClean="0">
                <a:ea typeface="+mn-lt"/>
                <a:cs typeface="+mn-lt"/>
              </a:rPr>
              <a:t>Software Requirements</a:t>
            </a:r>
          </a:p>
          <a:p>
            <a:pPr>
              <a:lnSpc>
                <a:spcPct val="110000"/>
              </a:lnSpc>
            </a:pPr>
            <a:r>
              <a:rPr lang="en-IN" sz="2000" dirty="0"/>
              <a:t>Operating System: Windows 10/8/7 (incl. 64-bit), Mac OS, Linux </a:t>
            </a:r>
          </a:p>
          <a:p>
            <a:pPr lvl="0">
              <a:lnSpc>
                <a:spcPct val="110000"/>
              </a:lnSpc>
            </a:pPr>
            <a:r>
              <a:rPr lang="en-IN" sz="2000" dirty="0"/>
              <a:t>Language: Python 3</a:t>
            </a:r>
          </a:p>
          <a:p>
            <a:pPr lvl="0">
              <a:lnSpc>
                <a:spcPct val="110000"/>
              </a:lnSpc>
            </a:pPr>
            <a:r>
              <a:rPr lang="en-IN" sz="2000" dirty="0"/>
              <a:t>Libraries: </a:t>
            </a:r>
            <a:r>
              <a:rPr lang="en-IN" sz="2000" dirty="0" err="1"/>
              <a:t>OpenCv</a:t>
            </a:r>
            <a:r>
              <a:rPr lang="en-IN" sz="2000" dirty="0"/>
              <a:t>, </a:t>
            </a:r>
            <a:r>
              <a:rPr lang="en-IN" sz="2000" dirty="0" err="1"/>
              <a:t>Numpy</a:t>
            </a:r>
            <a:r>
              <a:rPr lang="en-IN" sz="2000" dirty="0"/>
              <a:t>, </a:t>
            </a:r>
            <a:r>
              <a:rPr lang="en-IN" sz="2000" dirty="0" err="1"/>
              <a:t>Matplotlib</a:t>
            </a:r>
            <a:r>
              <a:rPr lang="en-IN" sz="2000" dirty="0"/>
              <a:t>, Pandas, OS</a:t>
            </a:r>
          </a:p>
          <a:p>
            <a:pPr>
              <a:lnSpc>
                <a:spcPct val="110000"/>
              </a:lnSpc>
            </a:pPr>
            <a:r>
              <a:rPr lang="en-IN" sz="2000" dirty="0"/>
              <a:t>IDE: </a:t>
            </a:r>
            <a:r>
              <a:rPr lang="en-IN" sz="2000" dirty="0" err="1"/>
              <a:t>Jupyter</a:t>
            </a:r>
            <a:r>
              <a:rPr lang="en-IN" sz="2000" dirty="0"/>
              <a:t> Notebook/ </a:t>
            </a:r>
            <a:r>
              <a:rPr lang="en-IN" sz="2000" dirty="0" err="1"/>
              <a:t>Spyder</a:t>
            </a:r>
            <a:r>
              <a:rPr lang="en-IN" sz="2000" dirty="0"/>
              <a:t> 3</a:t>
            </a:r>
          </a:p>
          <a:p>
            <a:pPr>
              <a:lnSpc>
                <a:spcPct val="110000"/>
              </a:lnSpc>
            </a:pPr>
            <a:r>
              <a:rPr lang="en-IN" sz="2000" dirty="0"/>
              <a:t>Framework: </a:t>
            </a:r>
            <a:r>
              <a:rPr lang="en-IN" sz="2000" dirty="0" err="1"/>
              <a:t>Tkinter</a:t>
            </a:r>
            <a:r>
              <a:rPr lang="en-IN" sz="2000" dirty="0"/>
              <a:t> / </a:t>
            </a:r>
            <a:r>
              <a:rPr lang="en-IN" sz="2000" dirty="0" err="1" smtClean="0"/>
              <a:t>Streamlit</a:t>
            </a:r>
            <a:endParaRPr lang="en-IN" sz="2000" b="1" dirty="0">
              <a:ea typeface="+mn-lt"/>
              <a:cs typeface="+mn-lt"/>
            </a:endParaRPr>
          </a:p>
          <a:p>
            <a:pPr>
              <a:lnSpc>
                <a:spcPct val="110000"/>
              </a:lnSpc>
            </a:pPr>
            <a:r>
              <a:rPr lang="en-IN" sz="2000" b="1" dirty="0" smtClean="0">
                <a:ea typeface="+mn-lt"/>
                <a:cs typeface="+mn-lt"/>
              </a:rPr>
              <a:t>Hardware Requirements</a:t>
            </a:r>
          </a:p>
          <a:p>
            <a:pPr>
              <a:lnSpc>
                <a:spcPct val="110000"/>
              </a:lnSpc>
            </a:pPr>
            <a:r>
              <a:rPr lang="en-IN" sz="2000" dirty="0" smtClean="0"/>
              <a:t> </a:t>
            </a:r>
            <a:r>
              <a:rPr lang="en-IN" sz="2000" dirty="0"/>
              <a:t>Processor: Intel core 2 duo or higher. </a:t>
            </a:r>
            <a:endParaRPr lang="en-IN" sz="2000" dirty="0" smtClean="0"/>
          </a:p>
          <a:p>
            <a:pPr>
              <a:lnSpc>
                <a:spcPct val="110000"/>
              </a:lnSpc>
            </a:pPr>
            <a:r>
              <a:rPr lang="en-IN" sz="2000" dirty="0"/>
              <a:t>RAM: 2 GB or higher </a:t>
            </a:r>
            <a:endParaRPr lang="en-IN" sz="2000" dirty="0" smtClean="0"/>
          </a:p>
          <a:p>
            <a:pPr>
              <a:lnSpc>
                <a:spcPct val="110000"/>
              </a:lnSpc>
            </a:pPr>
            <a:r>
              <a:rPr lang="en-IN" sz="2000" dirty="0"/>
              <a:t>HDD: 256 GB or </a:t>
            </a:r>
            <a:r>
              <a:rPr lang="en-IN" sz="2000" dirty="0" smtClean="0"/>
              <a:t>higher</a:t>
            </a:r>
          </a:p>
          <a:p>
            <a:pPr>
              <a:lnSpc>
                <a:spcPct val="110000"/>
              </a:lnSpc>
            </a:pPr>
            <a:r>
              <a:rPr lang="en-IN" sz="2000" dirty="0"/>
              <a:t>Monitor: 1024 x 768 minimum screen resolution. </a:t>
            </a:r>
            <a:endParaRPr lang="en-IN" sz="2000" dirty="0" smtClean="0"/>
          </a:p>
          <a:p>
            <a:pPr>
              <a:lnSpc>
                <a:spcPct val="110000"/>
              </a:lnSpc>
            </a:pPr>
            <a:r>
              <a:rPr lang="en-US" sz="2000" b="1" dirty="0" smtClean="0">
                <a:ea typeface="+mn-lt"/>
                <a:cs typeface="+mn-lt"/>
              </a:rPr>
              <a:t>Deployed on Streamlit.io</a:t>
            </a:r>
            <a:endParaRPr lang="en-US" sz="1800" b="1" dirty="0" smtClean="0">
              <a:ea typeface="+mn-lt"/>
              <a:cs typeface="+mn-lt"/>
            </a:endParaRPr>
          </a:p>
          <a:p>
            <a:endParaRPr lang="en-IN" sz="1800" dirty="0">
              <a:ea typeface="+mn-lt"/>
              <a:cs typeface="+mn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4801" y="2184328"/>
            <a:ext cx="2673970" cy="3166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6196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D9BD6-F510-4FEC-BBC3-026270D71F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3600" b="1" dirty="0"/>
              <a:t>Innovative Idea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44AC4F-2932-4F44-A84F-2F39667FE8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66721"/>
            <a:ext cx="5930900" cy="3807531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IN" sz="2400" dirty="0" smtClean="0">
                <a:ea typeface="+mn-lt"/>
                <a:cs typeface="+mn-lt"/>
              </a:rPr>
              <a:t>Detect lanes Correctly on Indian Roads.</a:t>
            </a:r>
          </a:p>
          <a:p>
            <a:pPr>
              <a:lnSpc>
                <a:spcPct val="100000"/>
              </a:lnSpc>
            </a:pPr>
            <a:r>
              <a:rPr lang="en-US" sz="2400" dirty="0" smtClean="0">
                <a:ea typeface="+mn-lt"/>
                <a:cs typeface="+mn-lt"/>
              </a:rPr>
              <a:t>Work fine on Night and low light Conditions.</a:t>
            </a:r>
            <a:endParaRPr lang="en-IN" sz="2400" dirty="0"/>
          </a:p>
          <a:p>
            <a:pPr>
              <a:lnSpc>
                <a:spcPct val="100000"/>
              </a:lnSpc>
            </a:pPr>
            <a:r>
              <a:rPr lang="en-US" sz="2400" dirty="0" smtClean="0">
                <a:ea typeface="+mn-lt"/>
                <a:cs typeface="+mn-lt"/>
              </a:rPr>
              <a:t>Light weight Application.</a:t>
            </a:r>
            <a:endParaRPr lang="en-IN" sz="2400" dirty="0"/>
          </a:p>
          <a:p>
            <a:pPr>
              <a:lnSpc>
                <a:spcPct val="100000"/>
              </a:lnSpc>
            </a:pPr>
            <a:r>
              <a:rPr lang="en-US" sz="2400" dirty="0" smtClean="0">
                <a:ea typeface="+mn-lt"/>
                <a:cs typeface="+mn-lt"/>
              </a:rPr>
              <a:t>Easy to use.</a:t>
            </a:r>
            <a:endParaRPr lang="en-IN" sz="2400" dirty="0"/>
          </a:p>
          <a:p>
            <a:pPr>
              <a:lnSpc>
                <a:spcPct val="100000"/>
              </a:lnSpc>
            </a:pPr>
            <a:r>
              <a:rPr lang="en-US" sz="2400" dirty="0" smtClean="0">
                <a:ea typeface="+mn-lt"/>
                <a:cs typeface="+mn-lt"/>
              </a:rPr>
              <a:t>Dashboard on the screen.</a:t>
            </a:r>
            <a:endParaRPr lang="en-IN" sz="2400" dirty="0"/>
          </a:p>
          <a:p>
            <a:pPr>
              <a:lnSpc>
                <a:spcPct val="100000"/>
              </a:lnSpc>
            </a:pPr>
            <a:r>
              <a:rPr lang="en-US" sz="2400" dirty="0" smtClean="0">
                <a:ea typeface="+mn-lt"/>
                <a:cs typeface="+mn-lt"/>
              </a:rPr>
              <a:t>Get current </a:t>
            </a:r>
            <a:r>
              <a:rPr lang="en-US" sz="2400" dirty="0" smtClean="0">
                <a:ea typeface="+mn-lt"/>
                <a:cs typeface="+mn-lt"/>
              </a:rPr>
              <a:t>Weather and Time</a:t>
            </a:r>
            <a:r>
              <a:rPr lang="en-US" sz="2400" dirty="0" smtClean="0">
                <a:ea typeface="+mn-lt"/>
                <a:cs typeface="+mn-lt"/>
              </a:rPr>
              <a:t>.</a:t>
            </a:r>
            <a:endParaRPr lang="en-IN" sz="2400" dirty="0"/>
          </a:p>
          <a:p>
            <a:pPr>
              <a:lnSpc>
                <a:spcPct val="100000"/>
              </a:lnSpc>
            </a:pPr>
            <a:r>
              <a:rPr lang="en-US" sz="2400" dirty="0" smtClean="0">
                <a:ea typeface="+mn-lt"/>
                <a:cs typeface="+mn-lt"/>
              </a:rPr>
              <a:t>High Efficient and truly Reliable.</a:t>
            </a:r>
            <a:endParaRPr lang="en-IN" sz="2400" dirty="0"/>
          </a:p>
          <a:p>
            <a:pPr marL="0" indent="0">
              <a:buNone/>
            </a:pPr>
            <a:endParaRPr lang="en-IN" dirty="0">
              <a:cs typeface="Calibri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8133" y="2212621"/>
            <a:ext cx="3795180" cy="3364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1410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196</TotalTime>
  <Words>377</Words>
  <Application>Microsoft Office PowerPoint</Application>
  <PresentationFormat>Widescreen</PresentationFormat>
  <Paragraphs>79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charter</vt:lpstr>
      <vt:lpstr>Office Theme</vt:lpstr>
      <vt:lpstr>SELF DRIVING CAR LANE DETECTION SYSTEM </vt:lpstr>
      <vt:lpstr>The Team</vt:lpstr>
      <vt:lpstr>Workload Division</vt:lpstr>
      <vt:lpstr>The Background</vt:lpstr>
      <vt:lpstr>Problem Statement</vt:lpstr>
      <vt:lpstr>Proposed Solution</vt:lpstr>
      <vt:lpstr>Solution Design</vt:lpstr>
      <vt:lpstr>Technology Stack &amp; Requirements</vt:lpstr>
      <vt:lpstr>Innovative Idea</vt:lpstr>
      <vt:lpstr>Outcomes</vt:lpstr>
      <vt:lpstr>Limitations</vt:lpstr>
      <vt:lpstr>Future Enhancements/Scope</vt:lpstr>
      <vt:lpstr> 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TITLE</dc:title>
  <dc:creator>Prateek Vashishtha</dc:creator>
  <cp:lastModifiedBy>Admin</cp:lastModifiedBy>
  <cp:revision>30</cp:revision>
  <dcterms:created xsi:type="dcterms:W3CDTF">2021-11-25T04:17:35Z</dcterms:created>
  <dcterms:modified xsi:type="dcterms:W3CDTF">2022-02-11T10:50:12Z</dcterms:modified>
</cp:coreProperties>
</file>